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4" r:id="rId4"/>
    <p:sldId id="276" r:id="rId5"/>
    <p:sldId id="275" r:id="rId6"/>
    <p:sldId id="277" r:id="rId7"/>
    <p:sldId id="278" r:id="rId8"/>
    <p:sldId id="261" r:id="rId9"/>
    <p:sldId id="265" r:id="rId10"/>
    <p:sldId id="262" r:id="rId11"/>
    <p:sldId id="266" r:id="rId12"/>
    <p:sldId id="263" r:id="rId13"/>
    <p:sldId id="271" r:id="rId14"/>
    <p:sldId id="268" r:id="rId15"/>
    <p:sldId id="26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5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2CC2-8A51-4008-A165-B9F48A76A23C}" type="datetimeFigureOut">
              <a:rPr lang="lt-LT" smtClean="0"/>
              <a:pPr/>
              <a:t>2017-12-13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F9249-EA98-42A7-9093-2FB5D8A3986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753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337877" cy="3938233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/>
              <a:t>6a from Lithuania</a:t>
            </a:r>
            <a:endParaRPr lang="en-US" sz="1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5566870"/>
            <a:ext cx="8643998" cy="458115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Prepared by Sonata </a:t>
            </a:r>
            <a:r>
              <a:rPr lang="en-US" sz="3200" dirty="0" err="1" smtClean="0"/>
              <a:t>Mineikien</a:t>
            </a:r>
            <a:r>
              <a:rPr lang="lt-LT" sz="3200" dirty="0" smtClean="0"/>
              <a:t>ė </a:t>
            </a:r>
            <a:r>
              <a:rPr lang="lt-LT" sz="3200" dirty="0" err="1" smtClean="0"/>
              <a:t>and</a:t>
            </a:r>
            <a:r>
              <a:rPr lang="lt-LT" sz="3200" dirty="0" smtClean="0"/>
              <a:t> </a:t>
            </a:r>
            <a:r>
              <a:rPr lang="en-US" sz="3200" dirty="0" smtClean="0"/>
              <a:t>6A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00043"/>
            <a:ext cx="8229600" cy="140190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We </a:t>
            </a:r>
            <a:r>
              <a:rPr lang="lt-LT" sz="6000" b="1" dirty="0" err="1" smtClean="0"/>
              <a:t>have</a:t>
            </a:r>
            <a:r>
              <a:rPr lang="lt-LT" sz="6000" b="1" dirty="0" smtClean="0"/>
              <a:t> </a:t>
            </a:r>
            <a:r>
              <a:rPr lang="lt-LT" sz="6000" b="1" dirty="0" err="1" smtClean="0"/>
              <a:t>fun</a:t>
            </a:r>
            <a:r>
              <a:rPr lang="lt-LT" sz="6000" b="1" dirty="0" smtClean="0"/>
              <a:t> at </a:t>
            </a:r>
            <a:r>
              <a:rPr lang="lt-LT" sz="6000" b="1" dirty="0" err="1" smtClean="0"/>
              <a:t>school</a:t>
            </a:r>
            <a:endParaRPr lang="lt-LT" sz="6000" b="1" dirty="0"/>
          </a:p>
        </p:txBody>
      </p:sp>
      <p:pic>
        <p:nvPicPr>
          <p:cNvPr id="2050" name="Picture 2" descr="C:\Users\User\Pictures\2017-09-04 Klases telkimo diena\20170904_10203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349095" cy="1883866"/>
          </a:xfrm>
          <a:prstGeom prst="rect">
            <a:avLst/>
          </a:prstGeom>
          <a:noFill/>
        </p:spPr>
      </p:pic>
      <p:pic>
        <p:nvPicPr>
          <p:cNvPr id="9" name="Paveikslėlis 8" descr="C:\Users\User\Pictures\2017-09-04 Klases telkimo diena\20170904_103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2002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C:\Users\User\Pictures\2017-09-19 Klases valandele\20171003_1442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3590925" cy="201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 descr="C:\Users\User\Pictures\2017-09-19 Klases valandele\20170925_0935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14818"/>
            <a:ext cx="39292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We take part in educational projects</a:t>
            </a:r>
            <a:endParaRPr lang="lt-LT" sz="4400" b="1" dirty="0"/>
          </a:p>
        </p:txBody>
      </p:sp>
      <p:pic>
        <p:nvPicPr>
          <p:cNvPr id="2050" name="Picture 2" descr="D:\Users\Vartotojas\Pictures\2016-10-20 Kelione i Siaulius\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852523" cy="2568348"/>
          </a:xfrm>
          <a:prstGeom prst="rect">
            <a:avLst/>
          </a:prstGeom>
          <a:noFill/>
        </p:spPr>
      </p:pic>
      <p:pic>
        <p:nvPicPr>
          <p:cNvPr id="6" name="Picture 5" descr="D:\Users\Vartotojas\Pictures\2016-10-20 Kelione i Siaulius\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782986" cy="245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Users\Vartotojas\Pictures\2016-10-20 Kelione i Siaulius\1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0169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Users\Vartotojas\Pictures\2016-10-20 Kelione i Siaulius\1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96752"/>
            <a:ext cx="306323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C:\Users\User\Pictures\2017-10-06 Mokytoju diena\0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28736"/>
            <a:ext cx="2386019" cy="14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C:\Users\User\Pictures\2017-10-06 Mokytoju diena\04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928934"/>
            <a:ext cx="2486030" cy="17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2044851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err="1" smtClean="0"/>
              <a:t>Our</a:t>
            </a:r>
            <a:r>
              <a:rPr lang="lt-LT" sz="4000" b="1" dirty="0" smtClean="0"/>
              <a:t> visit to </a:t>
            </a:r>
            <a:r>
              <a:rPr lang="lt-LT" sz="4000" b="1" dirty="0" err="1" smtClean="0"/>
              <a:t>Sigulda</a:t>
            </a:r>
            <a:r>
              <a:rPr lang="lt-LT" sz="4000" b="1" dirty="0" smtClean="0"/>
              <a:t>, </a:t>
            </a:r>
            <a:r>
              <a:rPr lang="lt-LT" sz="4000" b="1" dirty="0" err="1" smtClean="0"/>
              <a:t>Riga</a:t>
            </a:r>
            <a:r>
              <a:rPr lang="lt-LT" sz="4000" b="1" dirty="0" smtClean="0"/>
              <a:t> </a:t>
            </a:r>
            <a:r>
              <a:rPr lang="lt-LT" sz="4000" b="1" dirty="0" err="1" smtClean="0"/>
              <a:t>and</a:t>
            </a:r>
            <a:r>
              <a:rPr lang="lt-LT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lt-LT" sz="4000" b="1" dirty="0" smtClean="0"/>
              <a:t>Sarema </a:t>
            </a:r>
            <a:r>
              <a:rPr lang="lt-LT" sz="4000" b="1" dirty="0" err="1" smtClean="0"/>
              <a:t>island</a:t>
            </a:r>
            <a:endParaRPr lang="lt-LT" sz="4000" b="1" dirty="0"/>
          </a:p>
        </p:txBody>
      </p:sp>
      <p:pic>
        <p:nvPicPr>
          <p:cNvPr id="7" name="Turinio vietos rezervavimo ženklas 6" descr="C:\Users\User\Pictures\2017-10-9,10 Kelione i Ryga ir Saremos sala\20171009_1152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500570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veikslėlis 7" descr="C:\Users\User\Pictures\2017-10-9,10 Kelione i Ryga ir Saremos sala\20171009_121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736"/>
            <a:ext cx="28092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C:\Users\User\Pictures\2017-10-9,10 Kelione i Ryga ir Saremos sala\20171009_1745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00570"/>
            <a:ext cx="37981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C:\Users\User\Pictures\2017-10-9,10 Kelione i Ryga ir Saremos sala\20171010_1103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857496"/>
            <a:ext cx="2943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C:\Users\User\Pictures\2017-05-25 Kelione i Sigulda\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28586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 descr="C:\Users\User\Pictures\2017-05-25 Kelione i Sigulda\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1428736"/>
            <a:ext cx="2485331" cy="14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 descr="C:\Users\User\Pictures\2017-05-25 Kelione i Sigulda\0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2786058"/>
            <a:ext cx="257739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214291"/>
            <a:ext cx="9144000" cy="168766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We do lanterns for Halloween</a:t>
            </a:r>
            <a:endParaRPr lang="lt-LT" sz="5400" b="1" dirty="0"/>
          </a:p>
        </p:txBody>
      </p:sp>
      <p:pic>
        <p:nvPicPr>
          <p:cNvPr id="4" name="Turinio vietos rezervavimo ženklas 3" descr="C:\Users\User\Pictures\2016-2017 m.m. 5a nuotraukos\2016-10-28 moliugai-zibintai\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376087" cy="158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veikslėlis 5" descr="C:\Users\User\Pictures\2016-2017 m.m. 5a nuotraukos\2016-10-28 moliugai-zibintai\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8289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6" descr="C:\Users\User\Pictures\2016-2017 m.m. 5a nuotraukos\2016-10-28 moliugai-zibintai\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00240"/>
            <a:ext cx="2978956" cy="21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veikslėlis 7" descr="C:\Users\User\Pictures\2016-2017 m.m. 5a nuotraukos\2016-10-28 moliugai-zibintai\0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33004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C:\Users\User\Pictures\2016-2017 m.m. 5a nuotraukos\2016-10-28 moliugai-zibintai\0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14818"/>
            <a:ext cx="33813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500043"/>
            <a:ext cx="9001155" cy="140190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We spend time with parents</a:t>
            </a:r>
            <a:endParaRPr lang="lt-LT" sz="5400" b="1" dirty="0"/>
          </a:p>
        </p:txBody>
      </p:sp>
      <p:pic>
        <p:nvPicPr>
          <p:cNvPr id="1026" name="Picture 2" descr="C:\Users\User\Pictures\2016-12-16 klases vakarone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96" y="2285992"/>
            <a:ext cx="2464612" cy="1643074"/>
          </a:xfrm>
          <a:prstGeom prst="rect">
            <a:avLst/>
          </a:prstGeom>
          <a:noFill/>
        </p:spPr>
      </p:pic>
      <p:pic>
        <p:nvPicPr>
          <p:cNvPr id="6" name="Paveikslėlis 5" descr="C:\Users\User\Pictures\2016-12-16 klases vakarone\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428868"/>
            <a:ext cx="2101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6" descr="C:\Users\User\Pictures\2016-12-16 klases vakarone\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7530" y="2214555"/>
            <a:ext cx="3250419" cy="219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veikslėlis 7" descr="C:\Users\User\Pictures\2016-12-16 klases vakarone\0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C:\Users\User\Pictures\2016-12-16 klases vakarone\0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72008"/>
            <a:ext cx="31527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We’ve got 1</a:t>
            </a:r>
            <a:r>
              <a:rPr lang="lt-LT" sz="4000" b="1" dirty="0" smtClean="0"/>
              <a:t>6</a:t>
            </a:r>
            <a:r>
              <a:rPr lang="en-US" sz="4000" b="1" dirty="0" smtClean="0"/>
              <a:t> teachers who teach our class</a:t>
            </a:r>
            <a:endParaRPr lang="lt-LT" sz="4000" b="1" dirty="0"/>
          </a:p>
        </p:txBody>
      </p:sp>
      <p:pic>
        <p:nvPicPr>
          <p:cNvPr id="10" name="Turinio vietos rezervavimo ženklas 9" descr="C:\Users\User\Pictures\2017-10-06 Mokytoju diena\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714644" cy="187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C:\Users\User\Pictures\2017-10-06 Mokytoju diena\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71546"/>
            <a:ext cx="3214710" cy="20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aveikslėlis 11" descr="C:\Users\User\Pictures\2017-10-06 Mokytoju diena\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72008"/>
            <a:ext cx="32003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aveikslėlis 12" descr="C:\Users\User\Pictures\2017-10-06 Mokytoju diena\0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214422"/>
            <a:ext cx="302419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aveikslėlis 13" descr="C:\Users\User\Pictures\2017-10-06 Mokytoju diena\0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572008"/>
            <a:ext cx="31718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veikslėlis 14" descr="C:\Users\User\Pictures\2017-10-06 Mokytoju diena\0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857496"/>
            <a:ext cx="297179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aveikslėlis 15" descr="C:\Users\User\Pictures\2017-10-06 Mokytoju diena\0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000372"/>
            <a:ext cx="28432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aveikslėlis 16" descr="C:\Users\User\Pictures\2017-10-06 Mokytoju diena\02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3071810"/>
            <a:ext cx="2135986" cy="144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aveikslėlis 17" descr="C:\Users\User\Pictures\2017-10-06 Mokytoju diena\02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857760"/>
            <a:ext cx="2493176" cy="149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Autofit/>
          </a:bodyPr>
          <a:lstStyle/>
          <a:p>
            <a:r>
              <a:rPr lang="en-US" sz="9600" dirty="0" smtClean="0"/>
              <a:t>Best wishes from </a:t>
            </a:r>
            <a:r>
              <a:rPr lang="lt-LT" sz="9600" dirty="0" smtClean="0"/>
              <a:t>6</a:t>
            </a:r>
            <a:r>
              <a:rPr lang="en-US" sz="9600" dirty="0" smtClean="0"/>
              <a:t>a!</a:t>
            </a:r>
            <a:endParaRPr lang="lt-LT" sz="9600" dirty="0"/>
          </a:p>
        </p:txBody>
      </p:sp>
      <p:pic>
        <p:nvPicPr>
          <p:cNvPr id="3074" name="Picture 2" descr="Image result for sm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47625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2844" y="1443835"/>
            <a:ext cx="8858312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Lithuania is a small country in the north of Europe</a:t>
            </a:r>
            <a:endParaRPr lang="lt-LT" b="1" dirty="0"/>
          </a:p>
        </p:txBody>
      </p:sp>
      <p:pic>
        <p:nvPicPr>
          <p:cNvPr id="4" name="Turinio vietos rezervavimo ženklas 3" descr="Vaizdo rezultatas pagal u&amp;zcaron;klaus&amp;aogon; „Lithuania“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584255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veikslėlis 4" descr="Vaizdo rezultatas pagal u&amp;zcaron;klaus&amp;aogon; „lietuvos simboliai“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4619932" cy="281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48965" y="142853"/>
            <a:ext cx="8229600" cy="17590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biggest towns are </a:t>
            </a:r>
            <a:r>
              <a:rPr lang="en-US" b="1" u="sng" dirty="0" smtClean="0"/>
              <a:t>Vilnius</a:t>
            </a:r>
            <a:r>
              <a:rPr lang="en-US" b="1" dirty="0" smtClean="0"/>
              <a:t> (the capital of our country), Kaunas, </a:t>
            </a:r>
            <a:r>
              <a:rPr lang="en-US" b="1" dirty="0" err="1" smtClean="0"/>
              <a:t>Klaip</a:t>
            </a:r>
            <a:r>
              <a:rPr lang="lt-LT" b="1" dirty="0" smtClean="0"/>
              <a:t>ėda, Šiauliai </a:t>
            </a:r>
            <a:r>
              <a:rPr lang="lt-LT" b="1" dirty="0" err="1" smtClean="0"/>
              <a:t>and</a:t>
            </a:r>
            <a:r>
              <a:rPr lang="lt-LT" b="1" dirty="0" smtClean="0"/>
              <a:t> Panevėžys.</a:t>
            </a:r>
            <a:endParaRPr lang="lt-LT" b="1" dirty="0"/>
          </a:p>
        </p:txBody>
      </p:sp>
      <p:pic>
        <p:nvPicPr>
          <p:cNvPr id="4" name="Turinio vietos rezervavimo ženklas 3" descr="Susij&amp;eogon;s vaizd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769925" cy="3919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err="1" smtClean="0"/>
              <a:t>The</a:t>
            </a:r>
            <a:r>
              <a:rPr lang="lt-LT" b="1" dirty="0" smtClean="0"/>
              <a:t> </a:t>
            </a:r>
            <a:r>
              <a:rPr lang="lt-LT" b="1" dirty="0" err="1" smtClean="0"/>
              <a:t>symbols</a:t>
            </a:r>
            <a:r>
              <a:rPr lang="lt-LT" b="1" dirty="0" smtClean="0"/>
              <a:t> </a:t>
            </a:r>
            <a:r>
              <a:rPr lang="lt-LT" b="1" dirty="0" err="1" smtClean="0"/>
              <a:t>of</a:t>
            </a:r>
            <a:r>
              <a:rPr lang="lt-LT" b="1" dirty="0" smtClean="0"/>
              <a:t> </a:t>
            </a:r>
            <a:r>
              <a:rPr lang="lt-LT" b="1" dirty="0" err="1" smtClean="0"/>
              <a:t>Lithuania</a:t>
            </a:r>
            <a:endParaRPr lang="lt-LT" b="1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Flag</a:t>
            </a:r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State</a:t>
            </a:r>
            <a:r>
              <a:rPr lang="lt-LT" dirty="0" smtClean="0"/>
              <a:t> </a:t>
            </a:r>
            <a:r>
              <a:rPr lang="lt-LT" dirty="0" err="1" smtClean="0"/>
              <a:t>Emblem</a:t>
            </a:r>
            <a:endParaRPr lang="lt-LT" dirty="0"/>
          </a:p>
        </p:txBody>
      </p:sp>
      <p:pic>
        <p:nvPicPr>
          <p:cNvPr id="7" name="Turinio vietos rezervavimo ženklas 6" descr="Vaizdo rezultatas pagal u&amp;zcaron;klaus&amp;aogon; „lietuvos simboliai“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8231" y="3201988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urinio vietos rezervavimo ženklas 7" descr="Vaizdo rezultatas pagal u&amp;zcaron;klaus&amp;aogon; „lietuvos simboliai“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53088" y="2892425"/>
            <a:ext cx="200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err="1" smtClean="0"/>
              <a:t>Some</a:t>
            </a:r>
            <a:r>
              <a:rPr lang="lt-LT" b="1" dirty="0" smtClean="0"/>
              <a:t> </a:t>
            </a:r>
            <a:r>
              <a:rPr lang="lt-LT" b="1" dirty="0" err="1" smtClean="0"/>
              <a:t>famous</a:t>
            </a:r>
            <a:r>
              <a:rPr lang="lt-LT" b="1" dirty="0" smtClean="0"/>
              <a:t> </a:t>
            </a:r>
            <a:r>
              <a:rPr lang="lt-LT" b="1" dirty="0" err="1" smtClean="0"/>
              <a:t>places</a:t>
            </a:r>
            <a:r>
              <a:rPr lang="lt-LT" b="1" dirty="0" smtClean="0"/>
              <a:t> </a:t>
            </a:r>
            <a:r>
              <a:rPr lang="lt-LT" b="1" dirty="0" err="1" smtClean="0"/>
              <a:t>in</a:t>
            </a:r>
            <a:r>
              <a:rPr lang="lt-LT" b="1" dirty="0" smtClean="0"/>
              <a:t> </a:t>
            </a:r>
            <a:r>
              <a:rPr lang="lt-LT" b="1" dirty="0" err="1" smtClean="0"/>
              <a:t>Lithuania</a:t>
            </a:r>
            <a:endParaRPr lang="lt-L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Curonian</a:t>
            </a:r>
            <a:r>
              <a:rPr lang="lt-LT" dirty="0" smtClean="0"/>
              <a:t> </a:t>
            </a:r>
            <a:r>
              <a:rPr lang="lt-LT" dirty="0" err="1" smtClean="0"/>
              <a:t>Spit</a:t>
            </a:r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err="1" smtClean="0"/>
              <a:t>Hill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Crosses</a:t>
            </a:r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Trakai </a:t>
            </a:r>
            <a:r>
              <a:rPr lang="lt-LT" dirty="0" err="1" smtClean="0"/>
              <a:t>Castle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61436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Gediminas </a:t>
            </a:r>
            <a:r>
              <a:rPr lang="lt-LT" dirty="0" err="1" smtClean="0"/>
              <a:t>Tower</a:t>
            </a:r>
            <a:endParaRPr lang="lt-LT" dirty="0"/>
          </a:p>
        </p:txBody>
      </p:sp>
      <p:pic>
        <p:nvPicPr>
          <p:cNvPr id="14" name="Paveikslėlis 13" descr="Vaizdo rezultatas pagal u&amp;zcaron;klaus&amp;aogon; „Trakai castle“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303782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Turinio vietos rezervavimo ženklas 16" descr="Vaizdo rezultatas pagal u&amp;zcaron;klaus&amp;aogon; „gediminas Tower“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429132"/>
            <a:ext cx="2968628" cy="17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aveikslėlis 17" descr="Vaizdo rezultatas pagal u&amp;zcaron;klaus&amp;aogon; „Hill of crosses“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357694"/>
            <a:ext cx="329564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aveikslėlis 18" descr="Susij&amp;eogon;s vaizda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00240"/>
            <a:ext cx="308508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err="1" smtClean="0"/>
              <a:t>Our</a:t>
            </a:r>
            <a:r>
              <a:rPr lang="lt-LT" b="1" dirty="0" smtClean="0"/>
              <a:t> </a:t>
            </a:r>
            <a:r>
              <a:rPr lang="lt-LT" b="1" dirty="0" err="1" smtClean="0"/>
              <a:t>hometown</a:t>
            </a:r>
            <a:r>
              <a:rPr lang="lt-LT" b="1" dirty="0" smtClean="0"/>
              <a:t> Gargždai </a:t>
            </a:r>
            <a:r>
              <a:rPr lang="lt-LT" b="1" dirty="0" err="1" smtClean="0"/>
              <a:t>is</a:t>
            </a:r>
            <a:r>
              <a:rPr lang="lt-LT" b="1" dirty="0" smtClean="0"/>
              <a:t> </a:t>
            </a:r>
            <a:r>
              <a:rPr lang="lt-LT" b="1" dirty="0" err="1" smtClean="0"/>
              <a:t>famous</a:t>
            </a:r>
            <a:r>
              <a:rPr lang="lt-LT" b="1" dirty="0" smtClean="0"/>
              <a:t> </a:t>
            </a:r>
            <a:r>
              <a:rPr lang="lt-LT" b="1" dirty="0" err="1" smtClean="0"/>
              <a:t>for</a:t>
            </a:r>
            <a:r>
              <a:rPr lang="lt-LT" b="1" dirty="0" smtClean="0"/>
              <a:t>:</a:t>
            </a:r>
            <a:endParaRPr lang="lt-LT" b="1" dirty="0"/>
          </a:p>
        </p:txBody>
      </p:sp>
      <p:pic>
        <p:nvPicPr>
          <p:cNvPr id="4" name="Turinio vietos rezervavimo ženklas 3" descr="Vaizdo rezultatas pagal u&amp;zcaron;klaus&amp;aogon; „Garg&amp;zcaron;dai“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7"/>
            <a:ext cx="24909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veikslėlis 4" descr="Susij&amp;eogon;s vaizd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000109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veikslėlis 5" descr="Vaizdo rezultatas pagal u&amp;zcaron;klaus&amp;aogon; „Garg&amp;zcaron;dai“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428736"/>
            <a:ext cx="27151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aveikslėlis 6" descr="Vaizdo rezultatas pagal u&amp;zcaron;klaus&amp;aogon; „Garg&amp;zcaron;dai“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71810"/>
            <a:ext cx="2508502" cy="16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veikslėlis 7" descr="Vaizdo rezultatas pagal u&amp;zcaron;klaus&amp;aogon; „Garg&amp;zcaron;dai banga“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143248"/>
            <a:ext cx="16430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Vaizdo rezultatas pagal u&amp;zcaron;klaus&amp;aogon; „Garg=dai cinema“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286124"/>
            <a:ext cx="220026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Susij&amp;eogon;s vaizdas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5143512"/>
            <a:ext cx="2143130" cy="12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Vaizdo rezultatas pagal u&amp;zcaron;klaus&amp;aogon; „Garg&amp;zcaron;dai dance Minija“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5143512"/>
            <a:ext cx="2676532" cy="14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596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fountain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6431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church</a:t>
            </a:r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47148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river </a:t>
            </a:r>
            <a:r>
              <a:rPr lang="en-US" dirty="0" err="1" smtClean="0"/>
              <a:t>Minija</a:t>
            </a:r>
            <a:r>
              <a:rPr lang="en-US" dirty="0" smtClean="0"/>
              <a:t> valley</a:t>
            </a:r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46434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cinema “</a:t>
            </a:r>
            <a:r>
              <a:rPr lang="en-US" dirty="0" err="1" smtClean="0"/>
              <a:t>Minija</a:t>
            </a:r>
            <a:r>
              <a:rPr lang="en-US" dirty="0" smtClean="0"/>
              <a:t>”</a:t>
            </a:r>
            <a:endParaRPr lang="lt-LT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4500570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football team “</a:t>
            </a:r>
            <a:r>
              <a:rPr lang="en-US" dirty="0" err="1" smtClean="0"/>
              <a:t>Banga</a:t>
            </a:r>
            <a:r>
              <a:rPr lang="en-US" dirty="0" smtClean="0"/>
              <a:t>” (wave)</a:t>
            </a:r>
            <a:endParaRPr lang="lt-LT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500834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Folk dance and song </a:t>
            </a:r>
            <a:r>
              <a:rPr lang="en-US" dirty="0" err="1" smtClean="0"/>
              <a:t>emsemble</a:t>
            </a:r>
            <a:r>
              <a:rPr lang="en-US" dirty="0" smtClean="0"/>
              <a:t> “</a:t>
            </a:r>
            <a:r>
              <a:rPr lang="en-US" dirty="0" err="1" smtClean="0"/>
              <a:t>Minija</a:t>
            </a:r>
            <a:r>
              <a:rPr lang="en-US" dirty="0" smtClean="0"/>
              <a:t>”</a:t>
            </a:r>
            <a:endParaRPr lang="lt-LT" dirty="0"/>
          </a:p>
        </p:txBody>
      </p:sp>
      <p:sp>
        <p:nvSpPr>
          <p:cNvPr id="18" name="TextBox 17"/>
          <p:cNvSpPr txBox="1"/>
          <p:nvPr/>
        </p:nvSpPr>
        <p:spPr>
          <a:xfrm>
            <a:off x="5786446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town birthdays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27860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symbol-stone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err="1" smtClean="0"/>
              <a:t>Our</a:t>
            </a:r>
            <a:r>
              <a:rPr lang="lt-LT" b="1" dirty="0" smtClean="0"/>
              <a:t> </a:t>
            </a:r>
            <a:r>
              <a:rPr lang="lt-LT" b="1" dirty="0" err="1" smtClean="0"/>
              <a:t>school</a:t>
            </a:r>
            <a:endParaRPr lang="lt-LT" b="1" dirty="0"/>
          </a:p>
        </p:txBody>
      </p:sp>
      <p:pic>
        <p:nvPicPr>
          <p:cNvPr id="4" name="Turinio vietos rezervavimo ženklas 3" descr="https://www.krantas.gargzdai.lm.lt/LOGOtipas_maza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9289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veikslėlis 4" descr="Vaizdo rezultatas pagal u&amp;zcaron;klaus&amp;aogon; „Gargzdu Kranto pagrindine mokykla“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500306"/>
            <a:ext cx="5167317" cy="361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3071810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 err="1" smtClean="0"/>
              <a:t>There</a:t>
            </a:r>
            <a:r>
              <a:rPr lang="lt-LT" sz="3600" dirty="0" smtClean="0"/>
              <a:t> are </a:t>
            </a:r>
          </a:p>
          <a:p>
            <a:pPr algn="ctr"/>
            <a:r>
              <a:rPr lang="lt-LT" sz="3600" dirty="0" smtClean="0"/>
              <a:t>684 </a:t>
            </a:r>
            <a:r>
              <a:rPr lang="lt-LT" sz="3600" dirty="0" err="1" smtClean="0"/>
              <a:t>students</a:t>
            </a:r>
            <a:r>
              <a:rPr lang="en-US" sz="3600" dirty="0" smtClean="0"/>
              <a:t> (grades 1-10)</a:t>
            </a:r>
            <a:r>
              <a:rPr lang="lt-LT" sz="3600" dirty="0" smtClean="0"/>
              <a:t> </a:t>
            </a:r>
            <a:r>
              <a:rPr lang="lt-LT" sz="3600" dirty="0" err="1" smtClean="0"/>
              <a:t>and</a:t>
            </a:r>
            <a:r>
              <a:rPr lang="lt-LT" sz="3600" dirty="0" smtClean="0"/>
              <a:t> </a:t>
            </a:r>
          </a:p>
          <a:p>
            <a:pPr algn="ctr"/>
            <a:r>
              <a:rPr lang="lt-LT" sz="3600" dirty="0" smtClean="0"/>
              <a:t>60 </a:t>
            </a:r>
            <a:r>
              <a:rPr lang="lt-LT" sz="3600" dirty="0" err="1" smtClean="0"/>
              <a:t>teachers</a:t>
            </a:r>
            <a:r>
              <a:rPr lang="lt-LT" sz="3600" dirty="0" smtClean="0"/>
              <a:t>.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57166"/>
            <a:ext cx="8229600" cy="1544785"/>
          </a:xfrm>
        </p:spPr>
        <p:txBody>
          <a:bodyPr>
            <a:normAutofit/>
          </a:bodyPr>
          <a:lstStyle/>
          <a:p>
            <a:pPr algn="r"/>
            <a:r>
              <a:rPr lang="lt-LT" sz="6000" dirty="0" smtClean="0"/>
              <a:t>6</a:t>
            </a:r>
            <a:r>
              <a:rPr lang="en-US" sz="6000" dirty="0" smtClean="0"/>
              <a:t>a – 22 students</a:t>
            </a:r>
            <a:endParaRPr lang="lt-LT" sz="6000" dirty="0"/>
          </a:p>
        </p:txBody>
      </p:sp>
      <p:pic>
        <p:nvPicPr>
          <p:cNvPr id="3" name="Picture 2" descr="C:\Users\User\Pictures\2017-09-01\received_89818775033289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3116"/>
            <a:ext cx="2939654" cy="3919538"/>
          </a:xfrm>
          <a:prstGeom prst="rect">
            <a:avLst/>
          </a:prstGeom>
          <a:noFill/>
        </p:spPr>
      </p:pic>
      <p:pic>
        <p:nvPicPr>
          <p:cNvPr id="9" name="Paveikslėlis 8" descr="C:\Users\User\Pictures\2016-2017 m.m. 5a nuotraukos\2016-09-01 5a\2016-09-01 5a.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557214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2016-2017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2017-2018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4305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Bookmarks to and from our friends in Portugal</a:t>
            </a:r>
            <a:r>
              <a:rPr lang="lt-LT" sz="4800" b="1" dirty="0" smtClean="0"/>
              <a:t> </a:t>
            </a:r>
            <a:r>
              <a:rPr lang="lt-LT" sz="4800" b="1" dirty="0" err="1" smtClean="0"/>
              <a:t>in</a:t>
            </a:r>
            <a:r>
              <a:rPr lang="lt-LT" sz="4800" b="1" dirty="0" smtClean="0"/>
              <a:t> 2016</a:t>
            </a:r>
            <a:endParaRPr lang="lt-LT" sz="4800" b="1" dirty="0"/>
          </a:p>
        </p:txBody>
      </p:sp>
      <p:pic>
        <p:nvPicPr>
          <p:cNvPr id="4" name="Content Placeholder 3" descr="D:\Ivairios nuotraukos\2016-2017 m.m. 5a nuotraukos\2016-10-10 5a piesia skirtukus\0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2605968" cy="18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Ivairios nuotraukos\2016-2017 m.m. 5a nuotraukos\2016-10-10 5a piesia skirtukus\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27751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Ivairios nuotraukos\2016-2017 m.m. 5a nuotraukos\2016-10-10 5a piesia skirtukus\0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14488"/>
            <a:ext cx="3046661" cy="224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Ivairios nuotraukos\2016-2017 m.m. 5a nuotraukos\2016-10-10 5a piesia skirtukus\0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857232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aveikslėlis 8" descr="C:\Users\User\Pictures\2016-2017 m.m. 5a nuotraukos\2016-10-24 Skirtukai portugalams\0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143380"/>
            <a:ext cx="24669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aveikslėlis 9" descr="C:\Users\User\Pictures\2016-2017 m.m. 5a nuotraukos\2016-10-24 Skirtukai portugalams\0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000372"/>
            <a:ext cx="252412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aveikslėlis 10" descr="C:\Users\User\Pictures\2016-2017 m.m. 5a nuotraukos\2016-11-17 integruota pamoka apie skirtuku projekta\07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572008"/>
            <a:ext cx="3214687" cy="20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183</Words>
  <Application>Microsoft Office PowerPoint</Application>
  <PresentationFormat>Prikaz na zaslonu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6a from Lithuania</vt:lpstr>
      <vt:lpstr>Lithuania is a small country in the north of Europe</vt:lpstr>
      <vt:lpstr>The biggest towns are Vilnius (the capital of our country), Kaunas, Klaipėda, Šiauliai and Panevėžys.</vt:lpstr>
      <vt:lpstr>The symbols of Lithuania</vt:lpstr>
      <vt:lpstr>Some famous places in Lithuania</vt:lpstr>
      <vt:lpstr>Our hometown Gargždai is famous for:</vt:lpstr>
      <vt:lpstr>Our school</vt:lpstr>
      <vt:lpstr>6a – 22 students</vt:lpstr>
      <vt:lpstr>Bookmarks to and from our friends in Portugal in 2016</vt:lpstr>
      <vt:lpstr>We have fun at school</vt:lpstr>
      <vt:lpstr>We take part in educational projects</vt:lpstr>
      <vt:lpstr>Our visit to Sigulda, Riga and  Sarema island</vt:lpstr>
      <vt:lpstr>We do lanterns for Halloween</vt:lpstr>
      <vt:lpstr>We spend time with parents</vt:lpstr>
      <vt:lpstr>We’ve got 16 teachers who teach our class</vt:lpstr>
      <vt:lpstr>Best wishes from 6a!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Ana</cp:lastModifiedBy>
  <cp:revision>80</cp:revision>
  <dcterms:created xsi:type="dcterms:W3CDTF">2013-08-21T19:17:07Z</dcterms:created>
  <dcterms:modified xsi:type="dcterms:W3CDTF">2017-12-13T12:04:00Z</dcterms:modified>
</cp:coreProperties>
</file>